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3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90"/>
    <p:restoredTop sz="50000"/>
  </p:normalViewPr>
  <p:slideViewPr>
    <p:cSldViewPr snapToGrid="0" snapToObjects="1">
      <p:cViewPr>
        <p:scale>
          <a:sx n="49" d="100"/>
          <a:sy n="49" d="100"/>
        </p:scale>
        <p:origin x="768" y="1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286404-E003-2E43-8794-6765E47394C1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A81E4-9C12-C349-9E18-DC445E3A18C0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50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7A81E4-9C12-C349-9E18-DC445E3A18C0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9770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7A81E4-9C12-C349-9E18-DC445E3A18C0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1193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42393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8405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821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059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769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04055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568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38824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613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60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20994-F0BB-B04D-AE24-C03652328A56}" type="datetimeFigureOut">
              <a:rPr lang="es-ES_tradnl" smtClean="0"/>
              <a:t>22/9/16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DD6C3-8AFF-A541-8A64-084A6BE680F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saturation sat="300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Agrupar 63"/>
          <p:cNvGrpSpPr/>
          <p:nvPr/>
        </p:nvGrpSpPr>
        <p:grpSpPr>
          <a:xfrm>
            <a:off x="-52252" y="1592572"/>
            <a:ext cx="12268284" cy="1398210"/>
            <a:chOff x="-52252" y="1592572"/>
            <a:chExt cx="12268284" cy="1398210"/>
          </a:xfrm>
        </p:grpSpPr>
        <p:grpSp>
          <p:nvGrpSpPr>
            <p:cNvPr id="61" name="Agrupar 60"/>
            <p:cNvGrpSpPr/>
            <p:nvPr/>
          </p:nvGrpSpPr>
          <p:grpSpPr>
            <a:xfrm>
              <a:off x="-52252" y="1592572"/>
              <a:ext cx="12268284" cy="1398210"/>
              <a:chOff x="-52252" y="1592572"/>
              <a:chExt cx="12268284" cy="1398210"/>
            </a:xfrm>
          </p:grpSpPr>
          <p:grpSp>
            <p:nvGrpSpPr>
              <p:cNvPr id="48" name="Agrupar 47"/>
              <p:cNvGrpSpPr/>
              <p:nvPr/>
            </p:nvGrpSpPr>
            <p:grpSpPr>
              <a:xfrm>
                <a:off x="-52252" y="1592572"/>
                <a:ext cx="11803295" cy="1398210"/>
                <a:chOff x="734290" y="3907147"/>
                <a:chExt cx="10562360" cy="1398210"/>
              </a:xfrm>
            </p:grpSpPr>
            <p:grpSp>
              <p:nvGrpSpPr>
                <p:cNvPr id="49" name="Agrupar 48"/>
                <p:cNvGrpSpPr/>
                <p:nvPr/>
              </p:nvGrpSpPr>
              <p:grpSpPr>
                <a:xfrm>
                  <a:off x="734290" y="4097414"/>
                  <a:ext cx="10562360" cy="1017677"/>
                  <a:chOff x="848590" y="4091504"/>
                  <a:chExt cx="10562360" cy="1000125"/>
                </a:xfrm>
              </p:grpSpPr>
              <p:sp>
                <p:nvSpPr>
                  <p:cNvPr id="51" name="Rectángulo 50"/>
                  <p:cNvSpPr/>
                  <p:nvPr/>
                </p:nvSpPr>
                <p:spPr>
                  <a:xfrm>
                    <a:off x="895350" y="4091504"/>
                    <a:ext cx="10515600" cy="1000125"/>
                  </a:xfrm>
                  <a:prstGeom prst="rect">
                    <a:avLst/>
                  </a:prstGeom>
                  <a:noFill/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_tradnl"/>
                  </a:p>
                </p:txBody>
              </p:sp>
              <p:cxnSp>
                <p:nvCxnSpPr>
                  <p:cNvPr id="52" name="Conector recto 51"/>
                  <p:cNvCxnSpPr/>
                  <p:nvPr/>
                </p:nvCxnSpPr>
                <p:spPr>
                  <a:xfrm>
                    <a:off x="871973" y="4291944"/>
                    <a:ext cx="4330610" cy="16822"/>
                  </a:xfrm>
                  <a:prstGeom prst="line">
                    <a:avLst/>
                  </a:prstGeom>
                  <a:ln>
                    <a:solidFill>
                      <a:srgbClr val="89374D"/>
                    </a:solidFill>
                  </a:ln>
                </p:spPr>
                <p:style>
                  <a:lnRef idx="3">
                    <a:schemeClr val="accent5"/>
                  </a:lnRef>
                  <a:fillRef idx="0">
                    <a:schemeClr val="accent5"/>
                  </a:fillRef>
                  <a:effectRef idx="2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Conector recto 52"/>
                  <p:cNvCxnSpPr/>
                  <p:nvPr/>
                </p:nvCxnSpPr>
                <p:spPr>
                  <a:xfrm>
                    <a:off x="848590" y="4828209"/>
                    <a:ext cx="4339329" cy="10501"/>
                  </a:xfrm>
                  <a:prstGeom prst="line">
                    <a:avLst/>
                  </a:prstGeom>
                  <a:ln>
                    <a:solidFill>
                      <a:srgbClr val="89374D"/>
                    </a:solidFill>
                  </a:ln>
                </p:spPr>
                <p:style>
                  <a:lnRef idx="3">
                    <a:schemeClr val="accent5"/>
                  </a:lnRef>
                  <a:fillRef idx="0">
                    <a:schemeClr val="accent5"/>
                  </a:fillRef>
                  <a:effectRef idx="2">
                    <a:schemeClr val="accent5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0" name="Imagen 4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21521" y="3907147"/>
                  <a:ext cx="1304925" cy="1398210"/>
                </a:xfrm>
                <a:prstGeom prst="rect">
                  <a:avLst/>
                </a:prstGeom>
              </p:spPr>
            </p:pic>
          </p:grpSp>
          <p:cxnSp>
            <p:nvCxnSpPr>
              <p:cNvPr id="56" name="Conector recto 55"/>
              <p:cNvCxnSpPr/>
              <p:nvPr/>
            </p:nvCxnSpPr>
            <p:spPr>
              <a:xfrm>
                <a:off x="-26129" y="2357218"/>
                <a:ext cx="4776029" cy="1"/>
              </a:xfrm>
              <a:prstGeom prst="line">
                <a:avLst/>
              </a:prstGeom>
              <a:ln w="69850">
                <a:solidFill>
                  <a:srgbClr val="89374D"/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58" name="Conector recto 57"/>
              <p:cNvCxnSpPr/>
              <p:nvPr/>
            </p:nvCxnSpPr>
            <p:spPr>
              <a:xfrm>
                <a:off x="7376632" y="2011584"/>
                <a:ext cx="4839400" cy="17117"/>
              </a:xfrm>
              <a:prstGeom prst="line">
                <a:avLst/>
              </a:prstGeom>
              <a:ln>
                <a:solidFill>
                  <a:srgbClr val="89374D"/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59" name="Conector recto 58"/>
              <p:cNvCxnSpPr/>
              <p:nvPr/>
            </p:nvCxnSpPr>
            <p:spPr>
              <a:xfrm>
                <a:off x="7336971" y="2528117"/>
                <a:ext cx="4849143" cy="10685"/>
              </a:xfrm>
              <a:prstGeom prst="line">
                <a:avLst/>
              </a:prstGeom>
              <a:ln>
                <a:solidFill>
                  <a:srgbClr val="89374D"/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0" name="Conector recto 59"/>
              <p:cNvCxnSpPr/>
              <p:nvPr/>
            </p:nvCxnSpPr>
            <p:spPr>
              <a:xfrm>
                <a:off x="7415347" y="2352862"/>
                <a:ext cx="4776029" cy="1"/>
              </a:xfrm>
              <a:prstGeom prst="line">
                <a:avLst/>
              </a:prstGeom>
              <a:ln w="69850">
                <a:solidFill>
                  <a:srgbClr val="89374D"/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62" name="Conector recto 61"/>
            <p:cNvCxnSpPr/>
            <p:nvPr/>
          </p:nvCxnSpPr>
          <p:spPr>
            <a:xfrm>
              <a:off x="7410991" y="2165624"/>
              <a:ext cx="4776029" cy="1"/>
            </a:xfrm>
            <a:prstGeom prst="line">
              <a:avLst/>
            </a:prstGeom>
            <a:ln w="69850">
              <a:solidFill>
                <a:srgbClr val="89374D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3" name="Conector recto 62"/>
            <p:cNvCxnSpPr/>
            <p:nvPr/>
          </p:nvCxnSpPr>
          <p:spPr>
            <a:xfrm>
              <a:off x="-30482" y="2169980"/>
              <a:ext cx="4776029" cy="1"/>
            </a:xfrm>
            <a:prstGeom prst="line">
              <a:avLst/>
            </a:prstGeom>
            <a:ln w="69850">
              <a:solidFill>
                <a:srgbClr val="89374D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8940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772" y="4538350"/>
            <a:ext cx="989079" cy="1059785"/>
          </a:xfr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6463" t="13714" r="42845" b="13904"/>
          <a:stretch/>
        </p:blipFill>
        <p:spPr>
          <a:xfrm>
            <a:off x="1698171" y="940526"/>
            <a:ext cx="5120640" cy="49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812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2</Words>
  <Application>Microsoft Macintosh PowerPoint</Application>
  <PresentationFormat>Panorámica</PresentationFormat>
  <Paragraphs>2</Paragraphs>
  <Slides>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Usuario de Microsoft Office</cp:lastModifiedBy>
  <cp:revision>10</cp:revision>
  <dcterms:created xsi:type="dcterms:W3CDTF">2016-09-22T13:03:50Z</dcterms:created>
  <dcterms:modified xsi:type="dcterms:W3CDTF">2016-09-23T00:05:10Z</dcterms:modified>
</cp:coreProperties>
</file>

<file path=docProps/thumbnail.jpeg>
</file>